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7772400" cy="10058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6000" b="0" strike="noStrike" spc="-1">
                <a:solidFill>
                  <a:srgbClr val="000000"/>
                </a:solidFill>
                <a:latin typeface="Calibri Light"/>
              </a:rPr>
              <a:t>Kliknutím lze upravit styl.</a:t>
            </a:r>
            <a:endParaRPr lang="cs-CZ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210EF4D-E31A-4DD1-AB8E-09323050EAD6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11/9/2020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087B097-D2A2-4855-A445-2F4A4C85EFDC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Kliknutím lze upravit styl.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Upravte styly předlohy textu.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Druhá úroveň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Třetí úroveň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Čtvrtá úroveň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Pátá úroveň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5EB0608-5FB2-48F8-AFAA-6F88F9F59954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11/9/2020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3D9F516-62AC-46DD-BE0D-D240DE5A43E8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US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2" name="Obrázek 121"/>
          <p:cNvPicPr/>
          <p:nvPr/>
        </p:nvPicPr>
        <p:blipFill>
          <a:blip r:embed="rId2"/>
          <a:stretch/>
        </p:blipFill>
        <p:spPr>
          <a:xfrm>
            <a:off x="274320" y="365760"/>
            <a:ext cx="6108840" cy="3272400"/>
          </a:xfrm>
          <a:prstGeom prst="rect">
            <a:avLst/>
          </a:prstGeom>
          <a:ln>
            <a:noFill/>
          </a:ln>
        </p:spPr>
      </p:pic>
      <p:pic>
        <p:nvPicPr>
          <p:cNvPr id="123" name="Obrázek 122"/>
          <p:cNvPicPr/>
          <p:nvPr/>
        </p:nvPicPr>
        <p:blipFill>
          <a:blip r:embed="rId3"/>
          <a:stretch/>
        </p:blipFill>
        <p:spPr>
          <a:xfrm>
            <a:off x="6400800" y="2926080"/>
            <a:ext cx="5150880" cy="364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47680" y="215280"/>
            <a:ext cx="11353320" cy="129816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800" b="0" strike="noStrike" spc="-1">
                <a:solidFill>
                  <a:srgbClr val="7E1243"/>
                </a:solidFill>
                <a:latin typeface="AR CARTER"/>
              </a:rPr>
              <a:t>Moravia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399960" y="438120"/>
            <a:ext cx="4933440" cy="10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 b="0" strike="noStrike" spc="-1">
                <a:solidFill>
                  <a:srgbClr val="7E1243"/>
                </a:solidFill>
                <a:latin typeface="AR CARTER"/>
              </a:rPr>
              <a:t>____</a:t>
            </a:r>
            <a:endParaRPr lang="en-US" sz="7200" b="0" strike="noStrike" spc="-1">
              <a:latin typeface="Arial"/>
            </a:endParaRPr>
          </a:p>
        </p:txBody>
      </p:sp>
      <p:pic>
        <p:nvPicPr>
          <p:cNvPr id="204" name="Zástupný obsah 5"/>
          <p:cNvPicPr/>
          <p:nvPr/>
        </p:nvPicPr>
        <p:blipFill>
          <a:blip r:embed="rId3"/>
          <a:stretch/>
        </p:blipFill>
        <p:spPr>
          <a:xfrm>
            <a:off x="5162400" y="1633680"/>
            <a:ext cx="6057720" cy="4543200"/>
          </a:xfrm>
          <a:prstGeom prst="rect">
            <a:avLst/>
          </a:prstGeom>
          <a:ln w="228600">
            <a:solidFill>
              <a:srgbClr val="7E1243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205" name="Obrázek 8"/>
          <p:cNvPicPr/>
          <p:nvPr/>
        </p:nvPicPr>
        <p:blipFill>
          <a:blip r:embed="rId4"/>
          <a:srcRect l="37499" r="37709"/>
          <a:stretch/>
        </p:blipFill>
        <p:spPr>
          <a:xfrm>
            <a:off x="10706040" y="2362680"/>
            <a:ext cx="1485720" cy="4494960"/>
          </a:xfrm>
          <a:prstGeom prst="rect">
            <a:avLst/>
          </a:prstGeom>
          <a:ln>
            <a:noFill/>
          </a:ln>
          <a:effectLst>
            <a:glow rad="63500">
              <a:srgbClr val="7E1243">
                <a:alpha val="40000"/>
              </a:srgbClr>
            </a:glow>
          </a:effectLst>
        </p:spPr>
      </p:pic>
      <p:grpSp>
        <p:nvGrpSpPr>
          <p:cNvPr id="206" name="Group 3"/>
          <p:cNvGrpSpPr/>
          <p:nvPr/>
        </p:nvGrpSpPr>
        <p:grpSpPr>
          <a:xfrm>
            <a:off x="458640" y="3274200"/>
            <a:ext cx="6404040" cy="4380480"/>
            <a:chOff x="458640" y="3274200"/>
            <a:chExt cx="6404040" cy="4380480"/>
          </a:xfrm>
        </p:grpSpPr>
        <p:pic>
          <p:nvPicPr>
            <p:cNvPr id="207" name="Obrázek 16"/>
            <p:cNvPicPr/>
            <p:nvPr/>
          </p:nvPicPr>
          <p:blipFill>
            <a:blip r:embed="rId5"/>
            <a:srcRect r="48806" b="50744"/>
            <a:stretch/>
          </p:blipFill>
          <p:spPr>
            <a:xfrm rot="3525600">
              <a:off x="716040" y="4498920"/>
              <a:ext cx="3086280" cy="234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08" name="Group 4"/>
            <p:cNvGrpSpPr/>
            <p:nvPr/>
          </p:nvGrpSpPr>
          <p:grpSpPr>
            <a:xfrm>
              <a:off x="2138400" y="3274200"/>
              <a:ext cx="4724280" cy="4380480"/>
              <a:chOff x="2138400" y="3274200"/>
              <a:chExt cx="4724280" cy="4380480"/>
            </a:xfrm>
          </p:grpSpPr>
          <p:pic>
            <p:nvPicPr>
              <p:cNvPr id="209" name="Obrázek 12"/>
              <p:cNvPicPr/>
              <p:nvPr/>
            </p:nvPicPr>
            <p:blipFill>
              <a:blip r:embed="rId6"/>
              <a:srcRect l="51811" b="59641"/>
              <a:stretch/>
            </p:blipFill>
            <p:spPr>
              <a:xfrm rot="17399400">
                <a:off x="3194280" y="4021200"/>
                <a:ext cx="3528720" cy="2768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0" name="Obrázek 18"/>
              <p:cNvPicPr/>
              <p:nvPr/>
            </p:nvPicPr>
            <p:blipFill>
              <a:blip r:embed="rId7"/>
              <a:srcRect l="25278" t="3080" r="37990" b="35198"/>
              <a:stretch/>
            </p:blipFill>
            <p:spPr>
              <a:xfrm rot="21417000">
                <a:off x="2239200" y="3744000"/>
                <a:ext cx="2292480" cy="38523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11" name="CustomShape 5"/>
          <p:cNvSpPr/>
          <p:nvPr/>
        </p:nvSpPr>
        <p:spPr>
          <a:xfrm>
            <a:off x="609480" y="1847160"/>
            <a:ext cx="40230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7E1243"/>
                </a:solidFill>
                <a:latin typeface="AR CARTER"/>
              </a:rPr>
              <a:t>Wine, tradition</a:t>
            </a:r>
            <a:endParaRPr lang="en-U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7E1243"/>
                </a:solidFill>
                <a:latin typeface="AR CARTER"/>
              </a:rPr>
              <a:t>Moravians</a:t>
            </a:r>
            <a:endParaRPr lang="en-US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2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0" y="196200"/>
            <a:ext cx="11353320" cy="129816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800" b="0" strike="noStrike" spc="-1">
                <a:solidFill>
                  <a:srgbClr val="000000"/>
                </a:solidFill>
                <a:latin typeface="AR CARTER"/>
              </a:rPr>
              <a:t>Silesia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0" y="325080"/>
            <a:ext cx="493344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14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215" name="CustomShape 4"/>
          <p:cNvSpPr/>
          <p:nvPr/>
        </p:nvSpPr>
        <p:spPr>
          <a:xfrm>
            <a:off x="2467080" y="1974240"/>
            <a:ext cx="928656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000000"/>
                </a:solidFill>
                <a:latin typeface="AR CARTER"/>
              </a:rPr>
              <a:t>Mountains</a:t>
            </a:r>
            <a:endParaRPr lang="en-U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000000"/>
                </a:solidFill>
                <a:latin typeface="AR CARTER"/>
              </a:rPr>
              <a:t>                  ,,discount Poland“</a:t>
            </a:r>
            <a:endParaRPr lang="en-US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3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0" y="196200"/>
            <a:ext cx="11353320" cy="129816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800" b="0" strike="noStrike" spc="-1">
                <a:solidFill>
                  <a:srgbClr val="000000"/>
                </a:solidFill>
                <a:latin typeface="AR CARTER"/>
              </a:rPr>
              <a:t>Slovakia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0" y="379800"/>
            <a:ext cx="4933440" cy="118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0" strike="noStrike" spc="-1">
                <a:solidFill>
                  <a:srgbClr val="000000"/>
                </a:solidFill>
                <a:latin typeface="AR CARTER"/>
              </a:rPr>
              <a:t>____</a:t>
            </a:r>
            <a:endParaRPr lang="en-US" sz="8000" b="0" strike="noStrike" spc="-1"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219" name="CustomShape 4"/>
          <p:cNvSpPr/>
          <p:nvPr/>
        </p:nvSpPr>
        <p:spPr>
          <a:xfrm>
            <a:off x="1409760" y="1590120"/>
            <a:ext cx="10782000" cy="712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000000"/>
                </a:solidFill>
                <a:latin typeface="AR CARTER"/>
              </a:rPr>
              <a:t>Do not have underground/subway</a:t>
            </a:r>
            <a:endParaRPr lang="en-U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000000"/>
                </a:solidFill>
                <a:latin typeface="AR CARTER"/>
              </a:rPr>
              <a:t>  Butt of most czech jokes</a:t>
            </a:r>
            <a:endParaRPr lang="en-U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6600" b="0" strike="noStrike" spc="-1">
                <a:solidFill>
                  <a:srgbClr val="000000"/>
                </a:solidFill>
                <a:latin typeface="AR CARTER"/>
              </a:rPr>
              <a:t>                        ,,discount Ukraine“</a:t>
            </a:r>
            <a:endParaRPr lang="en-US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22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23" name="Obrázek 5"/>
          <p:cNvPicPr/>
          <p:nvPr/>
        </p:nvPicPr>
        <p:blipFill>
          <a:blip r:embed="rId3"/>
          <a:srcRect l="19164" t="7127" r="19998" b="47091"/>
          <a:stretch/>
        </p:blipFill>
        <p:spPr>
          <a:xfrm>
            <a:off x="-31320" y="1460880"/>
            <a:ext cx="4336200" cy="327636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innerShdw blurRad="114300">
              <a:srgbClr val="000000"/>
            </a:innerShdw>
          </a:effectLst>
        </p:spPr>
      </p:pic>
      <p:pic>
        <p:nvPicPr>
          <p:cNvPr id="224" name="Obrázek 9"/>
          <p:cNvPicPr/>
          <p:nvPr/>
        </p:nvPicPr>
        <p:blipFill>
          <a:blip r:embed="rId4"/>
          <a:stretch/>
        </p:blipFill>
        <p:spPr>
          <a:xfrm>
            <a:off x="4658400" y="1797480"/>
            <a:ext cx="6828480" cy="45259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2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28" name="Obrázek 5"/>
          <p:cNvPicPr/>
          <p:nvPr/>
        </p:nvPicPr>
        <p:blipFill>
          <a:blip r:embed="rId3"/>
          <a:srcRect l="19164" t="7127" r="19998" b="47091"/>
          <a:stretch/>
        </p:blipFill>
        <p:spPr>
          <a:xfrm>
            <a:off x="-31320" y="1460880"/>
            <a:ext cx="4336200" cy="327636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innerShdw blurRad="114300">
              <a:srgbClr val="000000"/>
            </a:innerShdw>
          </a:effectLst>
        </p:spPr>
      </p:pic>
      <p:pic>
        <p:nvPicPr>
          <p:cNvPr id="229" name="Obrázek 9"/>
          <p:cNvPicPr/>
          <p:nvPr/>
        </p:nvPicPr>
        <p:blipFill>
          <a:blip r:embed="rId4"/>
          <a:stretch/>
        </p:blipFill>
        <p:spPr>
          <a:xfrm>
            <a:off x="4677840" y="1797480"/>
            <a:ext cx="6789240" cy="45259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33" name="Obrázek 5"/>
          <p:cNvPicPr/>
          <p:nvPr/>
        </p:nvPicPr>
        <p:blipFill>
          <a:blip r:embed="rId3"/>
          <a:srcRect l="19164" t="7127" r="19998" b="47091"/>
          <a:stretch/>
        </p:blipFill>
        <p:spPr>
          <a:xfrm>
            <a:off x="-31320" y="1460880"/>
            <a:ext cx="4336200" cy="3276360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innerShdw blurRad="114300">
              <a:srgbClr val="000000"/>
            </a:innerShdw>
          </a:effectLst>
        </p:spPr>
      </p:pic>
      <p:pic>
        <p:nvPicPr>
          <p:cNvPr id="234" name="Obrázek 9"/>
          <p:cNvPicPr/>
          <p:nvPr/>
        </p:nvPicPr>
        <p:blipFill>
          <a:blip r:embed="rId4"/>
          <a:stretch/>
        </p:blipFill>
        <p:spPr>
          <a:xfrm>
            <a:off x="4677840" y="2053440"/>
            <a:ext cx="6789240" cy="401436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38" name="Obrázek 9"/>
          <p:cNvPicPr/>
          <p:nvPr/>
        </p:nvPicPr>
        <p:blipFill>
          <a:blip r:embed="rId3"/>
          <a:stretch/>
        </p:blipFill>
        <p:spPr>
          <a:xfrm>
            <a:off x="1619640" y="1639440"/>
            <a:ext cx="8114400" cy="485820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41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42" name="Obrázek 9"/>
          <p:cNvPicPr/>
          <p:nvPr/>
        </p:nvPicPr>
        <p:blipFill>
          <a:blip r:embed="rId3"/>
          <a:stretch/>
        </p:blipFill>
        <p:spPr>
          <a:xfrm>
            <a:off x="2021760" y="1639440"/>
            <a:ext cx="7310160" cy="485820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46" name="Obrázek 9"/>
          <p:cNvPicPr/>
          <p:nvPr/>
        </p:nvPicPr>
        <p:blipFill>
          <a:blip r:embed="rId3"/>
          <a:stretch/>
        </p:blipFill>
        <p:spPr>
          <a:xfrm>
            <a:off x="2175840" y="1639440"/>
            <a:ext cx="7001640" cy="485820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49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50" name="Obrázek 9"/>
          <p:cNvPicPr/>
          <p:nvPr/>
        </p:nvPicPr>
        <p:blipFill>
          <a:blip r:embed="rId3"/>
          <a:stretch/>
        </p:blipFill>
        <p:spPr>
          <a:xfrm>
            <a:off x="1619640" y="1922400"/>
            <a:ext cx="8114400" cy="429228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0" y="26640"/>
            <a:ext cx="12191760" cy="1655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8800" b="0" strike="noStrike" spc="-1">
                <a:solidFill>
                  <a:srgbClr val="FFFFFF"/>
                </a:solidFill>
                <a:latin typeface="AR CARTER"/>
              </a:rPr>
              <a:t>Regions of the Czech Republic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0" y="5697360"/>
            <a:ext cx="4243320" cy="11336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3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3200" b="0" strike="noStrike" spc="-1">
                <a:solidFill>
                  <a:srgbClr val="FFFFFF"/>
                </a:solidFill>
                <a:latin typeface="AR CARTER"/>
              </a:rPr>
              <a:t>Presentation by Tereza Feixová</a:t>
            </a:r>
            <a:endParaRPr lang="en-US" sz="32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3200" b="0" strike="noStrike" spc="-1">
                <a:solidFill>
                  <a:srgbClr val="FFFFFF"/>
                </a:solidFill>
                <a:latin typeface="AR CARTER"/>
              </a:rPr>
              <a:t>for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54" name="Obrázek 9"/>
          <p:cNvPicPr/>
          <p:nvPr/>
        </p:nvPicPr>
        <p:blipFill>
          <a:blip r:embed="rId3"/>
          <a:stretch/>
        </p:blipFill>
        <p:spPr>
          <a:xfrm>
            <a:off x="1866960" y="1922400"/>
            <a:ext cx="7619400" cy="429228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58" name="Obrázek 9"/>
          <p:cNvPicPr/>
          <p:nvPr/>
        </p:nvPicPr>
        <p:blipFill>
          <a:blip r:embed="rId3"/>
          <a:stretch/>
        </p:blipFill>
        <p:spPr>
          <a:xfrm>
            <a:off x="1858680" y="1922400"/>
            <a:ext cx="7635960" cy="429228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61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62" name="Obrázek 9"/>
          <p:cNvPicPr/>
          <p:nvPr/>
        </p:nvPicPr>
        <p:blipFill>
          <a:blip r:embed="rId3"/>
          <a:stretch/>
        </p:blipFill>
        <p:spPr>
          <a:xfrm>
            <a:off x="2455920" y="1922400"/>
            <a:ext cx="6441840" cy="429228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66" name="Obrázek 9"/>
          <p:cNvPicPr/>
          <p:nvPr/>
        </p:nvPicPr>
        <p:blipFill>
          <a:blip r:embed="rId3"/>
          <a:stretch/>
        </p:blipFill>
        <p:spPr>
          <a:xfrm>
            <a:off x="1864080" y="1922400"/>
            <a:ext cx="7625520" cy="429228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0" y="-243000"/>
            <a:ext cx="11353320" cy="21762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Races, ethnicities </a:t>
            </a:r>
            <a:r>
              <a:rPr lang="cs-CZ" sz="4800" b="1" strike="noStrike" spc="-1">
                <a:solidFill>
                  <a:srgbClr val="000000"/>
                </a:solidFill>
                <a:latin typeface="AR CARTER"/>
              </a:rPr>
              <a:t>&amp;</a:t>
            </a:r>
            <a:r>
              <a:rPr lang="cs-CZ" sz="4000" b="1" strike="noStrike" spc="-1">
                <a:solidFill>
                  <a:srgbClr val="000000"/>
                </a:solidFill>
                <a:latin typeface="AR CARTER"/>
              </a:rPr>
              <a:t> </a:t>
            </a:r>
            <a:r>
              <a:rPr lang="cs-CZ" sz="7200" b="1" strike="noStrike" spc="-1">
                <a:solidFill>
                  <a:srgbClr val="000000"/>
                </a:solidFill>
                <a:latin typeface="AR CARTER"/>
              </a:rPr>
              <a:t>immigrants in CR</a:t>
            </a:r>
            <a:endParaRPr lang="cs-CZ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0" y="383040"/>
            <a:ext cx="121917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______________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270" name="Obrázek 9"/>
          <p:cNvPicPr/>
          <p:nvPr/>
        </p:nvPicPr>
        <p:blipFill>
          <a:blip r:embed="rId3"/>
          <a:stretch/>
        </p:blipFill>
        <p:spPr>
          <a:xfrm>
            <a:off x="2457360" y="1922400"/>
            <a:ext cx="6438600" cy="429228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0" y="1175040"/>
            <a:ext cx="12191760" cy="447948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Thank you for your time and attention,</a:t>
            </a:r>
            <a:br/>
            <a:r>
              <a:rPr lang="cs-CZ" sz="8000" b="0" strike="noStrike" spc="-1">
                <a:solidFill>
                  <a:srgbClr val="000000"/>
                </a:solidFill>
                <a:latin typeface="AR CARTER"/>
              </a:rPr>
              <a:t>hope you liked the presentation </a:t>
            </a:r>
            <a:r>
              <a:rPr lang="cs-CZ" sz="8000" b="0" strike="noStrike" spc="-1">
                <a:solidFill>
                  <a:srgbClr val="000000"/>
                </a:solidFill>
                <a:latin typeface="Wingdings"/>
              </a:rPr>
              <a:t>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971640" y="1532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9000"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235294"/>
                </a:solidFill>
                <a:latin typeface="AR CARTER"/>
              </a:rPr>
              <a:t>14 regions </a:t>
            </a:r>
            <a:r>
              <a:rPr lang="cs-CZ" sz="6600" b="0" strike="noStrike" spc="-1">
                <a:solidFill>
                  <a:srgbClr val="235294"/>
                </a:solidFill>
                <a:latin typeface="AR CARTER"/>
              </a:rPr>
              <a:t>(including Prague)</a:t>
            </a:r>
            <a:endParaRPr lang="cs-CZ" sz="6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128" name="Obrázek 4"/>
          <p:cNvPicPr/>
          <p:nvPr/>
        </p:nvPicPr>
        <p:blipFill>
          <a:blip r:embed="rId2"/>
          <a:stretch/>
        </p:blipFill>
        <p:spPr>
          <a:xfrm>
            <a:off x="1275120" y="1551960"/>
            <a:ext cx="8430840" cy="4898520"/>
          </a:xfrm>
          <a:prstGeom prst="rect">
            <a:avLst/>
          </a:prstGeom>
          <a:ln>
            <a:noFill/>
          </a:ln>
        </p:spPr>
      </p:pic>
      <p:sp>
        <p:nvSpPr>
          <p:cNvPr id="129" name="CustomShape 3"/>
          <p:cNvSpPr/>
          <p:nvPr/>
        </p:nvSpPr>
        <p:spPr>
          <a:xfrm>
            <a:off x="2669040" y="3946320"/>
            <a:ext cx="194040" cy="19404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4"/>
          <p:cNvSpPr/>
          <p:nvPr/>
        </p:nvSpPr>
        <p:spPr>
          <a:xfrm>
            <a:off x="2100960" y="3477960"/>
            <a:ext cx="13302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Pilsen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2814480" y="5042520"/>
            <a:ext cx="96840" cy="1026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6"/>
          <p:cNvSpPr/>
          <p:nvPr/>
        </p:nvSpPr>
        <p:spPr>
          <a:xfrm>
            <a:off x="2050920" y="4635360"/>
            <a:ext cx="13791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Sušice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33" name="CustomShape 7"/>
          <p:cNvSpPr/>
          <p:nvPr/>
        </p:nvSpPr>
        <p:spPr>
          <a:xfrm>
            <a:off x="3789360" y="3105360"/>
            <a:ext cx="851040" cy="830520"/>
          </a:xfrm>
          <a:custGeom>
            <a:avLst/>
            <a:gdLst/>
            <a:ahLst/>
            <a:cxnLst/>
            <a:rect l="l" t="t" r="r" b="b"/>
            <a:pathLst>
              <a:path w="851290" h="831048">
                <a:moveTo>
                  <a:pt x="851290" y="174966"/>
                </a:moveTo>
                <a:cubicBezTo>
                  <a:pt x="675077" y="139723"/>
                  <a:pt x="498865" y="104481"/>
                  <a:pt x="359800" y="140676"/>
                </a:cubicBezTo>
                <a:cubicBezTo>
                  <a:pt x="220735" y="176871"/>
                  <a:pt x="58810" y="287361"/>
                  <a:pt x="16900" y="392136"/>
                </a:cubicBezTo>
                <a:cubicBezTo>
                  <a:pt x="-25010" y="496911"/>
                  <a:pt x="13090" y="700746"/>
                  <a:pt x="108340" y="769326"/>
                </a:cubicBezTo>
                <a:cubicBezTo>
                  <a:pt x="203590" y="837906"/>
                  <a:pt x="468385" y="849336"/>
                  <a:pt x="588400" y="803616"/>
                </a:cubicBezTo>
                <a:cubicBezTo>
                  <a:pt x="708415" y="757896"/>
                  <a:pt x="818905" y="618831"/>
                  <a:pt x="828430" y="495006"/>
                </a:cubicBezTo>
                <a:cubicBezTo>
                  <a:pt x="837955" y="371181"/>
                  <a:pt x="685555" y="142581"/>
                  <a:pt x="645550" y="60666"/>
                </a:cubicBezTo>
                <a:cubicBezTo>
                  <a:pt x="605545" y="-21249"/>
                  <a:pt x="588400" y="3516"/>
                  <a:pt x="588400" y="3516"/>
                </a:cubicBezTo>
              </a:path>
            </a:pathLst>
          </a:custGeom>
          <a:noFill/>
          <a:ln>
            <a:solidFill>
              <a:srgbClr val="235294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8"/>
          <p:cNvSpPr/>
          <p:nvPr/>
        </p:nvSpPr>
        <p:spPr>
          <a:xfrm>
            <a:off x="1314360" y="3404520"/>
            <a:ext cx="2077200" cy="2225520"/>
          </a:xfrm>
          <a:custGeom>
            <a:avLst/>
            <a:gdLst/>
            <a:ahLst/>
            <a:cxnLst/>
            <a:rect l="l" t="t" r="r" b="b"/>
            <a:pathLst>
              <a:path w="2077456" h="2225748">
                <a:moveTo>
                  <a:pt x="45683" y="596019"/>
                </a:moveTo>
                <a:cubicBezTo>
                  <a:pt x="296190" y="393136"/>
                  <a:pt x="546698" y="190254"/>
                  <a:pt x="857213" y="104529"/>
                </a:cubicBezTo>
                <a:cubicBezTo>
                  <a:pt x="1167728" y="18804"/>
                  <a:pt x="1710653" y="-68826"/>
                  <a:pt x="1908773" y="81669"/>
                </a:cubicBezTo>
                <a:cubicBezTo>
                  <a:pt x="2106893" y="232164"/>
                  <a:pt x="2097368" y="651264"/>
                  <a:pt x="2045933" y="1007499"/>
                </a:cubicBezTo>
                <a:cubicBezTo>
                  <a:pt x="1994498" y="1363734"/>
                  <a:pt x="1925918" y="2314329"/>
                  <a:pt x="1600163" y="2219079"/>
                </a:cubicBezTo>
                <a:cubicBezTo>
                  <a:pt x="1274408" y="2123829"/>
                  <a:pt x="331433" y="719844"/>
                  <a:pt x="91403" y="435999"/>
                </a:cubicBezTo>
                <a:cubicBezTo>
                  <a:pt x="-148627" y="152154"/>
                  <a:pt x="159983" y="516009"/>
                  <a:pt x="159983" y="516009"/>
                </a:cubicBezTo>
              </a:path>
            </a:pathLst>
          </a:custGeom>
          <a:noFill/>
          <a:ln>
            <a:solidFill>
              <a:srgbClr val="235294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2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325080" y="3232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3000"/>
          </a:bodyPr>
          <a:lstStyle/>
          <a:p>
            <a:pPr>
              <a:lnSpc>
                <a:spcPct val="90000"/>
              </a:lnSpc>
            </a:pPr>
            <a:r>
              <a:rPr lang="cs-CZ" sz="8000" b="0" strike="noStrike" spc="-1">
                <a:solidFill>
                  <a:srgbClr val="235294"/>
                </a:solidFill>
                <a:latin typeface="AR CARTER"/>
              </a:rPr>
              <a:t>3 historical territories</a:t>
            </a:r>
            <a:endParaRPr lang="cs-CZ" sz="8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137" name="Obrázek 7"/>
          <p:cNvPicPr/>
          <p:nvPr/>
        </p:nvPicPr>
        <p:blipFill>
          <a:blip r:embed="rId2"/>
          <a:srcRect l="20331" t="14189" r="22020" b="37946"/>
          <a:stretch/>
        </p:blipFill>
        <p:spPr>
          <a:xfrm>
            <a:off x="1770120" y="1667880"/>
            <a:ext cx="7889400" cy="491256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8206200" y="2883960"/>
            <a:ext cx="1957320" cy="544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4"/>
          <p:cNvSpPr/>
          <p:nvPr/>
        </p:nvSpPr>
        <p:spPr>
          <a:xfrm>
            <a:off x="6306840" y="4560120"/>
            <a:ext cx="1781640" cy="60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5"/>
          <p:cNvSpPr/>
          <p:nvPr/>
        </p:nvSpPr>
        <p:spPr>
          <a:xfrm>
            <a:off x="3552120" y="3429000"/>
            <a:ext cx="1652760" cy="89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6"/>
          <p:cNvSpPr/>
          <p:nvPr/>
        </p:nvSpPr>
        <p:spPr>
          <a:xfrm>
            <a:off x="1688040" y="6354000"/>
            <a:ext cx="8205840" cy="4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7"/>
          <p:cNvSpPr/>
          <p:nvPr/>
        </p:nvSpPr>
        <p:spPr>
          <a:xfrm rot="20163600">
            <a:off x="2579760" y="2401560"/>
            <a:ext cx="195732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235294"/>
                </a:solidFill>
                <a:latin typeface="AR CARTER"/>
              </a:rPr>
              <a:t>Bohemia</a:t>
            </a:r>
            <a:endParaRPr lang="en-US" sz="5400" b="0" strike="noStrike" spc="-1">
              <a:latin typeface="Arial"/>
            </a:endParaRPr>
          </a:p>
        </p:txBody>
      </p:sp>
      <p:sp>
        <p:nvSpPr>
          <p:cNvPr id="143" name="CustomShape 8"/>
          <p:cNvSpPr/>
          <p:nvPr/>
        </p:nvSpPr>
        <p:spPr>
          <a:xfrm rot="20706600">
            <a:off x="5899320" y="4094640"/>
            <a:ext cx="19573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235294"/>
                </a:solidFill>
                <a:latin typeface="AR CARTER"/>
              </a:rPr>
              <a:t>Moravia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4" name="CustomShape 9"/>
          <p:cNvSpPr/>
          <p:nvPr/>
        </p:nvSpPr>
        <p:spPr>
          <a:xfrm rot="2365200">
            <a:off x="7656480" y="3077280"/>
            <a:ext cx="19573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235294"/>
                </a:solidFill>
                <a:latin typeface="AR CARTER"/>
              </a:rPr>
              <a:t>Silesia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5" name="CustomShape 10"/>
          <p:cNvSpPr/>
          <p:nvPr/>
        </p:nvSpPr>
        <p:spPr>
          <a:xfrm rot="3437400" flipH="1">
            <a:off x="8107920" y="3197520"/>
            <a:ext cx="45360" cy="46224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11"/>
          <p:cNvSpPr/>
          <p:nvPr/>
        </p:nvSpPr>
        <p:spPr>
          <a:xfrm>
            <a:off x="3317760" y="4124520"/>
            <a:ext cx="151920" cy="1602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12"/>
          <p:cNvSpPr/>
          <p:nvPr/>
        </p:nvSpPr>
        <p:spPr>
          <a:xfrm flipH="1">
            <a:off x="4201200" y="3357360"/>
            <a:ext cx="354240" cy="35964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13"/>
          <p:cNvSpPr/>
          <p:nvPr/>
        </p:nvSpPr>
        <p:spPr>
          <a:xfrm>
            <a:off x="6729120" y="5142600"/>
            <a:ext cx="269280" cy="27504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14"/>
          <p:cNvSpPr/>
          <p:nvPr/>
        </p:nvSpPr>
        <p:spPr>
          <a:xfrm>
            <a:off x="4507920" y="3284640"/>
            <a:ext cx="107424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Prague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0" name="CustomShape 15"/>
          <p:cNvSpPr/>
          <p:nvPr/>
        </p:nvSpPr>
        <p:spPr>
          <a:xfrm>
            <a:off x="3264840" y="4020120"/>
            <a:ext cx="13302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Pilsen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1" name="CustomShape 16"/>
          <p:cNvSpPr/>
          <p:nvPr/>
        </p:nvSpPr>
        <p:spPr>
          <a:xfrm>
            <a:off x="6842880" y="5004000"/>
            <a:ext cx="11260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Brno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52" name="Obrázek 18"/>
          <p:cNvPicPr/>
          <p:nvPr/>
        </p:nvPicPr>
        <p:blipFill>
          <a:blip r:embed="rId3"/>
          <a:stretch/>
        </p:blipFill>
        <p:spPr>
          <a:xfrm>
            <a:off x="916560" y="3717360"/>
            <a:ext cx="1937160" cy="2368800"/>
          </a:xfrm>
          <a:prstGeom prst="rect">
            <a:avLst/>
          </a:prstGeom>
          <a:ln>
            <a:noFill/>
          </a:ln>
        </p:spPr>
      </p:pic>
      <p:pic>
        <p:nvPicPr>
          <p:cNvPr id="153" name="Obrázek 30"/>
          <p:cNvPicPr/>
          <p:nvPr/>
        </p:nvPicPr>
        <p:blipFill>
          <a:blip r:embed="rId4"/>
          <a:stretch/>
        </p:blipFill>
        <p:spPr>
          <a:xfrm>
            <a:off x="9131400" y="2427120"/>
            <a:ext cx="1360440" cy="1632600"/>
          </a:xfrm>
          <a:prstGeom prst="rect">
            <a:avLst/>
          </a:prstGeom>
          <a:ln>
            <a:noFill/>
          </a:ln>
        </p:spPr>
      </p:pic>
      <p:pic>
        <p:nvPicPr>
          <p:cNvPr id="154" name="Grafický objekt 32"/>
          <p:cNvPicPr/>
          <p:nvPr/>
        </p:nvPicPr>
        <p:blipFill>
          <a:blip r:embed="rId5"/>
          <a:stretch/>
        </p:blipFill>
        <p:spPr>
          <a:xfrm>
            <a:off x="7898400" y="4686840"/>
            <a:ext cx="1533240" cy="183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 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6" name="Obrázek 4"/>
          <p:cNvPicPr/>
          <p:nvPr/>
        </p:nvPicPr>
        <p:blipFill>
          <a:blip r:embed="rId2"/>
          <a:stretch/>
        </p:blipFill>
        <p:spPr>
          <a:xfrm>
            <a:off x="3519720" y="1027800"/>
            <a:ext cx="4055400" cy="487152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7575120" y="4353120"/>
            <a:ext cx="35193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 JULIAN"/>
              </a:rPr>
              <a:t>The Czech Lion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7575120" y="1947600"/>
            <a:ext cx="4342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 JULIAN"/>
              </a:rPr>
              <a:t>The Moravian eagle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59" name="CustomShape 4"/>
          <p:cNvSpPr/>
          <p:nvPr/>
        </p:nvSpPr>
        <p:spPr>
          <a:xfrm>
            <a:off x="0" y="4353120"/>
            <a:ext cx="362304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 JULIAN"/>
              </a:rPr>
              <a:t>The Silesian Eagle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60" name="TextShape 5"/>
          <p:cNvSpPr txBox="1"/>
          <p:nvPr/>
        </p:nvSpPr>
        <p:spPr>
          <a:xfrm>
            <a:off x="341280" y="5712840"/>
            <a:ext cx="664200" cy="584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61" name="CustomShape 6"/>
          <p:cNvSpPr/>
          <p:nvPr/>
        </p:nvSpPr>
        <p:spPr>
          <a:xfrm>
            <a:off x="0" y="1955880"/>
            <a:ext cx="3519360" cy="58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1000"/>
          </a:bodyPr>
          <a:lstStyle/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800" b="0" strike="noStrike" spc="-1">
                <a:solidFill>
                  <a:srgbClr val="000000"/>
                </a:solidFill>
                <a:latin typeface="AR JULIAN"/>
              </a:rPr>
              <a:t>The Czech Lion</a:t>
            </a:r>
            <a:endParaRPr lang="en-US" sz="1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63" name="TextShape 2"/>
          <p:cNvSpPr txBox="1"/>
          <p:nvPr/>
        </p:nvSpPr>
        <p:spPr>
          <a:xfrm>
            <a:off x="0" y="0"/>
            <a:ext cx="12191760" cy="36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4000"/>
          </a:bodyPr>
          <a:lstStyle/>
          <a:p>
            <a:pPr>
              <a:lnSpc>
                <a:spcPct val="90000"/>
              </a:lnSpc>
            </a:pPr>
            <a:r>
              <a:rPr lang="cs-CZ" sz="6600" b="0" strike="noStrike" spc="-1">
                <a:solidFill>
                  <a:srgbClr val="235294"/>
                </a:solidFill>
                <a:latin typeface="AR CARTER"/>
              </a:rPr>
              <a:t>Bohemia, Moravia, Silesia</a:t>
            </a:r>
            <a:br/>
            <a:r>
              <a:rPr lang="cs-CZ" sz="6600" b="0" strike="noStrike" spc="-1">
                <a:solidFill>
                  <a:srgbClr val="235294"/>
                </a:solidFill>
                <a:latin typeface="AR CARTER"/>
              </a:rPr>
              <a:t>                           Prague X Brno</a:t>
            </a:r>
            <a:br/>
            <a:r>
              <a:rPr lang="cs-CZ" sz="6600" b="0" strike="noStrike" spc="-1">
                <a:solidFill>
                  <a:srgbClr val="235294"/>
                </a:solidFill>
                <a:latin typeface="AR CARTER"/>
              </a:rPr>
              <a:t>                                          the Pilsen Region</a:t>
            </a:r>
            <a:br/>
            <a:r>
              <a:rPr lang="cs-CZ" sz="6600" b="0" strike="noStrike" spc="-1">
                <a:solidFill>
                  <a:srgbClr val="235294"/>
                </a:solidFill>
                <a:latin typeface="AR CARTER"/>
              </a:rPr>
              <a:t>                                                      Slovakia</a:t>
            </a:r>
            <a:endParaRPr lang="cs-CZ" sz="6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4" name="Obrázek 7"/>
          <p:cNvPicPr/>
          <p:nvPr/>
        </p:nvPicPr>
        <p:blipFill>
          <a:blip r:embed="rId2"/>
          <a:srcRect l="20331" t="14189" r="22020" b="37946"/>
          <a:stretch/>
        </p:blipFill>
        <p:spPr>
          <a:xfrm>
            <a:off x="1770120" y="1667880"/>
            <a:ext cx="7889400" cy="4912560"/>
          </a:xfrm>
          <a:prstGeom prst="rect">
            <a:avLst/>
          </a:prstGeom>
          <a:ln>
            <a:noFill/>
          </a:ln>
        </p:spPr>
      </p:pic>
      <p:sp>
        <p:nvSpPr>
          <p:cNvPr id="165" name="CustomShape 3"/>
          <p:cNvSpPr/>
          <p:nvPr/>
        </p:nvSpPr>
        <p:spPr>
          <a:xfrm>
            <a:off x="6306840" y="4560120"/>
            <a:ext cx="1781640" cy="60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3552120" y="3429000"/>
            <a:ext cx="1652760" cy="89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5"/>
          <p:cNvSpPr/>
          <p:nvPr/>
        </p:nvSpPr>
        <p:spPr>
          <a:xfrm>
            <a:off x="1688040" y="6354000"/>
            <a:ext cx="8205840" cy="4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6"/>
          <p:cNvSpPr/>
          <p:nvPr/>
        </p:nvSpPr>
        <p:spPr>
          <a:xfrm rot="20163600">
            <a:off x="2579760" y="2401560"/>
            <a:ext cx="195732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235294"/>
                </a:solidFill>
                <a:latin typeface="AR CARTER"/>
              </a:rPr>
              <a:t>Bohemia</a:t>
            </a:r>
            <a:endParaRPr lang="en-US" sz="5400" b="0" strike="noStrike" spc="-1">
              <a:latin typeface="Arial"/>
            </a:endParaRPr>
          </a:p>
        </p:txBody>
      </p:sp>
      <p:sp>
        <p:nvSpPr>
          <p:cNvPr id="169" name="CustomShape 7"/>
          <p:cNvSpPr/>
          <p:nvPr/>
        </p:nvSpPr>
        <p:spPr>
          <a:xfrm rot="20706600">
            <a:off x="5899320" y="4094640"/>
            <a:ext cx="19573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235294"/>
                </a:solidFill>
                <a:latin typeface="AR CARTER"/>
              </a:rPr>
              <a:t>Moravia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70" name="CustomShape 8"/>
          <p:cNvSpPr/>
          <p:nvPr/>
        </p:nvSpPr>
        <p:spPr>
          <a:xfrm rot="2365200">
            <a:off x="7656480" y="3077280"/>
            <a:ext cx="19573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235294"/>
                </a:solidFill>
                <a:latin typeface="AR CARTER"/>
              </a:rPr>
              <a:t>Silesia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71" name="CustomShape 9"/>
          <p:cNvSpPr/>
          <p:nvPr/>
        </p:nvSpPr>
        <p:spPr>
          <a:xfrm rot="3437400" flipH="1">
            <a:off x="8107920" y="3197520"/>
            <a:ext cx="45360" cy="462240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10"/>
          <p:cNvSpPr/>
          <p:nvPr/>
        </p:nvSpPr>
        <p:spPr>
          <a:xfrm>
            <a:off x="3317760" y="4124520"/>
            <a:ext cx="151920" cy="1602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11"/>
          <p:cNvSpPr/>
          <p:nvPr/>
        </p:nvSpPr>
        <p:spPr>
          <a:xfrm flipH="1">
            <a:off x="4201200" y="3357360"/>
            <a:ext cx="354240" cy="35964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12"/>
          <p:cNvSpPr/>
          <p:nvPr/>
        </p:nvSpPr>
        <p:spPr>
          <a:xfrm>
            <a:off x="6729120" y="5142600"/>
            <a:ext cx="269280" cy="27504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13"/>
          <p:cNvSpPr/>
          <p:nvPr/>
        </p:nvSpPr>
        <p:spPr>
          <a:xfrm>
            <a:off x="9354960" y="5154480"/>
            <a:ext cx="259200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 strike="noStrike" spc="-1">
                <a:solidFill>
                  <a:srgbClr val="235294"/>
                </a:solidFill>
                <a:latin typeface="AR CARTER"/>
              </a:rPr>
              <a:t>Slovakia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76" name="CustomShape 14"/>
          <p:cNvSpPr/>
          <p:nvPr/>
        </p:nvSpPr>
        <p:spPr>
          <a:xfrm>
            <a:off x="4507920" y="3284640"/>
            <a:ext cx="107424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Prague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77" name="CustomShape 15"/>
          <p:cNvSpPr/>
          <p:nvPr/>
        </p:nvSpPr>
        <p:spPr>
          <a:xfrm>
            <a:off x="3264840" y="4020120"/>
            <a:ext cx="13302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Pilsen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78" name="CustomShape 16"/>
          <p:cNvSpPr/>
          <p:nvPr/>
        </p:nvSpPr>
        <p:spPr>
          <a:xfrm>
            <a:off x="6842880" y="5004000"/>
            <a:ext cx="11260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235294"/>
                </a:solidFill>
                <a:latin typeface="Centaur"/>
              </a:rPr>
              <a:t>Brno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Zástupný obsah 5"/>
          <p:cNvPicPr/>
          <p:nvPr/>
        </p:nvPicPr>
        <p:blipFill>
          <a:blip r:embed="rId3"/>
          <a:srcRect l="32349" t="-2253" r="32415" b="2253"/>
          <a:stretch/>
        </p:blipFill>
        <p:spPr>
          <a:xfrm>
            <a:off x="10472400" y="1846440"/>
            <a:ext cx="1719360" cy="4838400"/>
          </a:xfrm>
          <a:prstGeom prst="rect">
            <a:avLst/>
          </a:prstGeom>
          <a:ln>
            <a:noFill/>
          </a:ln>
        </p:spPr>
      </p:pic>
      <p:sp>
        <p:nvSpPr>
          <p:cNvPr id="180" name="TextShape 1"/>
          <p:cNvSpPr txBox="1"/>
          <p:nvPr/>
        </p:nvSpPr>
        <p:spPr>
          <a:xfrm>
            <a:off x="327600" y="196200"/>
            <a:ext cx="11025720" cy="129816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800" b="0" strike="noStrike" spc="-1">
                <a:solidFill>
                  <a:srgbClr val="385623"/>
                </a:solidFill>
                <a:latin typeface="AR CARTER"/>
              </a:rPr>
              <a:t>the Pilsner region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CustomShape 2"/>
          <p:cNvSpPr/>
          <p:nvPr/>
        </p:nvSpPr>
        <p:spPr>
          <a:xfrm rot="18531600">
            <a:off x="8580240" y="2385720"/>
            <a:ext cx="2281320" cy="1045080"/>
          </a:xfrm>
          <a:custGeom>
            <a:avLst/>
            <a:gdLst/>
            <a:ahLst/>
            <a:cxnLst/>
            <a:rect l="l" t="t" r="r" b="b"/>
            <a:pathLst>
              <a:path w="2281646" h="1045374">
                <a:moveTo>
                  <a:pt x="0" y="8144"/>
                </a:moveTo>
                <a:cubicBezTo>
                  <a:pt x="428767" y="-3229"/>
                  <a:pt x="857535" y="-14602"/>
                  <a:pt x="1160060" y="62735"/>
                </a:cubicBezTo>
                <a:cubicBezTo>
                  <a:pt x="1462585" y="140072"/>
                  <a:pt x="1637731" y="312944"/>
                  <a:pt x="1815152" y="472168"/>
                </a:cubicBezTo>
                <a:cubicBezTo>
                  <a:pt x="1992573" y="631392"/>
                  <a:pt x="2149522" y="963487"/>
                  <a:pt x="2224585" y="1018078"/>
                </a:cubicBezTo>
                <a:cubicBezTo>
                  <a:pt x="2299648" y="1072669"/>
                  <a:pt x="2286000" y="817911"/>
                  <a:pt x="2265528" y="799714"/>
                </a:cubicBezTo>
                <a:cubicBezTo>
                  <a:pt x="2245056" y="781517"/>
                  <a:pt x="2140424" y="877051"/>
                  <a:pt x="2101755" y="908896"/>
                </a:cubicBezTo>
                <a:cubicBezTo>
                  <a:pt x="2063087" y="940741"/>
                  <a:pt x="2006221" y="968037"/>
                  <a:pt x="2033517" y="990783"/>
                </a:cubicBezTo>
                <a:cubicBezTo>
                  <a:pt x="2060813" y="1013529"/>
                  <a:pt x="2265528" y="1045374"/>
                  <a:pt x="2265528" y="104537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3"/>
          <p:cNvSpPr/>
          <p:nvPr/>
        </p:nvSpPr>
        <p:spPr>
          <a:xfrm>
            <a:off x="6095880" y="2959200"/>
            <a:ext cx="653364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0" strike="noStrike" spc="-1">
                <a:solidFill>
                  <a:srgbClr val="000000"/>
                </a:solidFill>
                <a:latin typeface="AR CARTER"/>
              </a:rPr>
              <a:t>Pilsner Urquell</a:t>
            </a:r>
            <a:endParaRPr lang="en-US" sz="8000" b="0" strike="noStrike" spc="-1">
              <a:latin typeface="Arial"/>
            </a:endParaRPr>
          </a:p>
        </p:txBody>
      </p:sp>
      <p:sp>
        <p:nvSpPr>
          <p:cNvPr id="183" name="CustomShape 4"/>
          <p:cNvSpPr/>
          <p:nvPr/>
        </p:nvSpPr>
        <p:spPr>
          <a:xfrm>
            <a:off x="582840" y="4989960"/>
            <a:ext cx="11025720" cy="250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national park ŠUMAVA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84" name="CustomShape 5"/>
          <p:cNvSpPr/>
          <p:nvPr/>
        </p:nvSpPr>
        <p:spPr>
          <a:xfrm>
            <a:off x="-509040" y="2220480"/>
            <a:ext cx="1102572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      tuto,</a:t>
            </a:r>
            <a:r>
              <a:rPr lang="en-US" sz="6600" b="1" strike="noStrike" spc="-1">
                <a:solidFill>
                  <a:srgbClr val="000000"/>
                </a:solidFill>
                <a:latin typeface="Maiandra GD"/>
              </a:rPr>
              <a:t>č</a:t>
            </a:r>
            <a:r>
              <a:rPr lang="en-US" sz="8800" b="0" strike="noStrike" spc="-1">
                <a:solidFill>
                  <a:srgbClr val="000000"/>
                </a:solidFill>
                <a:latin typeface="AR CARTER"/>
              </a:rPr>
              <a:t>ekuláda…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85" name="CustomShape 6"/>
          <p:cNvSpPr/>
          <p:nvPr/>
        </p:nvSpPr>
        <p:spPr>
          <a:xfrm>
            <a:off x="582840" y="2272680"/>
            <a:ext cx="94932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385623"/>
                </a:solidFill>
                <a:latin typeface="AR CARTER"/>
              </a:rPr>
              <a:t>,,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86" name="CustomShape 7"/>
          <p:cNvSpPr/>
          <p:nvPr/>
        </p:nvSpPr>
        <p:spPr>
          <a:xfrm rot="10800000">
            <a:off x="6095880" y="3885480"/>
            <a:ext cx="872280" cy="25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385623"/>
                </a:solidFill>
                <a:latin typeface="AR CARTER"/>
              </a:rPr>
              <a:t>,, 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87" name="CustomShape 8"/>
          <p:cNvSpPr/>
          <p:nvPr/>
        </p:nvSpPr>
        <p:spPr>
          <a:xfrm>
            <a:off x="327600" y="310320"/>
            <a:ext cx="1102572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385623"/>
                </a:solidFill>
                <a:latin typeface="AR CARTER"/>
              </a:rPr>
              <a:t>________</a:t>
            </a:r>
            <a:endParaRPr lang="en-US" sz="8800" b="0" strike="noStrike" spc="-1">
              <a:latin typeface="Arial"/>
            </a:endParaRPr>
          </a:p>
        </p:txBody>
      </p:sp>
      <p:pic>
        <p:nvPicPr>
          <p:cNvPr id="188" name="Obrázek 16"/>
          <p:cNvPicPr/>
          <p:nvPr/>
        </p:nvPicPr>
        <p:blipFill>
          <a:blip r:embed="rId4"/>
          <a:stretch/>
        </p:blipFill>
        <p:spPr>
          <a:xfrm>
            <a:off x="6547680" y="329760"/>
            <a:ext cx="3060000" cy="204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0" y="196200"/>
            <a:ext cx="11353320" cy="129816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800" b="0" strike="noStrike" spc="-1">
                <a:solidFill>
                  <a:srgbClr val="BA2B1A"/>
                </a:solidFill>
                <a:latin typeface="AR CARTER"/>
              </a:rPr>
              <a:t>Prague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0" y="195840"/>
            <a:ext cx="247248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BA2B1A"/>
                </a:solidFill>
                <a:latin typeface="AR CARTER"/>
              </a:rPr>
              <a:t>___</a:t>
            </a:r>
            <a:endParaRPr lang="en-US" sz="8800" b="0" strike="noStrike" spc="-1">
              <a:latin typeface="Arial"/>
            </a:endParaRPr>
          </a:p>
        </p:txBody>
      </p:sp>
      <p:pic>
        <p:nvPicPr>
          <p:cNvPr id="191" name="Zástupný obsah 12"/>
          <p:cNvPicPr/>
          <p:nvPr/>
        </p:nvPicPr>
        <p:blipFill>
          <a:blip r:embed="rId3"/>
          <a:srcRect l="8629" t="37151" r="8171" b="31865"/>
          <a:stretch/>
        </p:blipFill>
        <p:spPr>
          <a:xfrm>
            <a:off x="6471720" y="5340240"/>
            <a:ext cx="5720040" cy="134460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4623840" y="763920"/>
            <a:ext cx="3695400" cy="250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843C0B"/>
                </a:solidFill>
                <a:latin typeface="AR CARTER"/>
              </a:rPr>
              <a:t>Praguers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93" name="CustomShape 4"/>
          <p:cNvSpPr/>
          <p:nvPr/>
        </p:nvSpPr>
        <p:spPr>
          <a:xfrm>
            <a:off x="4248000" y="964800"/>
            <a:ext cx="3695400" cy="1809360"/>
          </a:xfrm>
          <a:prstGeom prst="ellipse">
            <a:avLst/>
          </a:prstGeom>
          <a:noFill/>
          <a:ln>
            <a:solidFill>
              <a:srgbClr val="BA2B1A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5"/>
          <p:cNvSpPr/>
          <p:nvPr/>
        </p:nvSpPr>
        <p:spPr>
          <a:xfrm>
            <a:off x="572760" y="4687920"/>
            <a:ext cx="5523120" cy="27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 strike="noStrike" spc="-1">
                <a:solidFill>
                  <a:srgbClr val="FFFFFF"/>
                </a:solidFill>
                <a:latin typeface="AR CARTER"/>
              </a:rPr>
              <a:t>terrible</a:t>
            </a:r>
            <a:r>
              <a:rPr lang="en-US" sz="8800" b="0" strike="noStrike" spc="-1">
                <a:solidFill>
                  <a:srgbClr val="BA2B1A"/>
                </a:solidFill>
                <a:latin typeface="AR CARTER"/>
              </a:rPr>
              <a:t> </a:t>
            </a:r>
            <a:r>
              <a:rPr lang="en-US" sz="8800" b="0" strike="noStrike" spc="-1">
                <a:solidFill>
                  <a:srgbClr val="FFFFFF"/>
                </a:solidFill>
                <a:latin typeface="AR CARTER"/>
              </a:rPr>
              <a:t>traffic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95" name="CustomShape 6"/>
          <p:cNvSpPr/>
          <p:nvPr/>
        </p:nvSpPr>
        <p:spPr>
          <a:xfrm>
            <a:off x="-1217520" y="3392640"/>
            <a:ext cx="136731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000000"/>
                </a:solidFill>
                <a:latin typeface="AR CARTER"/>
              </a:rPr>
              <a:t>Culture, architecture, history, theatre…</a:t>
            </a:r>
            <a:endParaRPr lang="en-US" sz="5400" b="0" strike="noStrike" spc="-1">
              <a:latin typeface="Arial"/>
            </a:endParaRPr>
          </a:p>
        </p:txBody>
      </p:sp>
      <p:pic>
        <p:nvPicPr>
          <p:cNvPr id="196" name="Obrázek 23"/>
          <p:cNvPicPr/>
          <p:nvPr/>
        </p:nvPicPr>
        <p:blipFill>
          <a:blip r:embed="rId4"/>
          <a:stretch/>
        </p:blipFill>
        <p:spPr>
          <a:xfrm>
            <a:off x="9719280" y="585720"/>
            <a:ext cx="1757520" cy="175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8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0" y="196200"/>
            <a:ext cx="11353320" cy="129816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cs-CZ" sz="8800" b="0" strike="noStrike" spc="-1">
                <a:solidFill>
                  <a:srgbClr val="843C0B"/>
                </a:solidFill>
                <a:latin typeface="AR CARTER"/>
              </a:rPr>
              <a:t>Brno</a:t>
            </a:r>
            <a:endParaRPr lang="cs-CZ" sz="8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0" y="203040"/>
            <a:ext cx="493344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b="0" strike="noStrike" spc="-1">
                <a:solidFill>
                  <a:srgbClr val="843C0B"/>
                </a:solidFill>
                <a:latin typeface="AR CARTER"/>
              </a:rPr>
              <a:t>__</a:t>
            </a:r>
            <a:endParaRPr lang="en-US" sz="8800" b="0" strike="noStrike" spc="-1">
              <a:latin typeface="Arial"/>
            </a:endParaRPr>
          </a:p>
        </p:txBody>
      </p:sp>
      <p:pic>
        <p:nvPicPr>
          <p:cNvPr id="199" name="Obrázek 4"/>
          <p:cNvPicPr/>
          <p:nvPr/>
        </p:nvPicPr>
        <p:blipFill>
          <a:blip r:embed="rId3"/>
          <a:stretch/>
        </p:blipFill>
        <p:spPr>
          <a:xfrm>
            <a:off x="8134200" y="1270080"/>
            <a:ext cx="3428640" cy="500076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200" name="TextShape 3"/>
          <p:cNvSpPr txBox="1"/>
          <p:nvPr/>
        </p:nvSpPr>
        <p:spPr>
          <a:xfrm>
            <a:off x="1467000" y="1737360"/>
            <a:ext cx="6438600" cy="2358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6000" b="0" strike="noStrike" spc="-1">
                <a:solidFill>
                  <a:srgbClr val="000000"/>
                </a:solidFill>
                <a:latin typeface="AR CARTER"/>
              </a:rPr>
              <a:t>Overall pretty chill,</a:t>
            </a:r>
            <a:endParaRPr lang="cs-CZ" sz="6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6000" b="0" strike="noStrike" spc="-1">
                <a:solidFill>
                  <a:srgbClr val="000000"/>
                </a:solidFill>
                <a:latin typeface="AR CARTER"/>
              </a:rPr>
              <a:t>Little competitive with</a:t>
            </a:r>
            <a:endParaRPr lang="cs-CZ" sz="6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Obrázek 6"/>
          <p:cNvPicPr/>
          <p:nvPr/>
        </p:nvPicPr>
        <p:blipFill>
          <a:blip r:embed="rId4"/>
          <a:srcRect r="50003"/>
          <a:stretch/>
        </p:blipFill>
        <p:spPr>
          <a:xfrm>
            <a:off x="1467000" y="3647880"/>
            <a:ext cx="2333160" cy="262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2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6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267</Words>
  <Application>Microsoft Office PowerPoint</Application>
  <PresentationFormat>Širokoúhlá obrazovka</PresentationFormat>
  <Paragraphs>101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25</vt:i4>
      </vt:variant>
    </vt:vector>
  </HeadingPairs>
  <TitlesOfParts>
    <vt:vector size="38" baseType="lpstr">
      <vt:lpstr>AR CARTER</vt:lpstr>
      <vt:lpstr>AR JULIAN</vt:lpstr>
      <vt:lpstr>Arial</vt:lpstr>
      <vt:lpstr>Calibri</vt:lpstr>
      <vt:lpstr>Calibri Light</vt:lpstr>
      <vt:lpstr>Centaur</vt:lpstr>
      <vt:lpstr>Maiandra GD</vt:lpstr>
      <vt:lpstr>Symbol</vt:lpstr>
      <vt:lpstr>Times New Roman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Regions  of the Czech Republic</dc:title>
  <dc:subject/>
  <dc:creator>hryonlymail@seznam.cz</dc:creator>
  <dc:description/>
  <cp:lastModifiedBy>Kristýna Holečková</cp:lastModifiedBy>
  <cp:revision>45</cp:revision>
  <dcterms:created xsi:type="dcterms:W3CDTF">2019-02-14T18:47:10Z</dcterms:created>
  <dcterms:modified xsi:type="dcterms:W3CDTF">2020-11-09T19:41:15Z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